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FAF9-7070-4A4F-ABB2-3C8E5676BE87}" type="datetimeFigureOut">
              <a:rPr lang="zh-CN" altLang="en-US" smtClean="0"/>
              <a:t>2014/4/15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50DB-5293-40FA-BCD8-EAD0B937E1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691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FAF9-7070-4A4F-ABB2-3C8E5676BE87}" type="datetimeFigureOut">
              <a:rPr lang="zh-CN" altLang="en-US" smtClean="0"/>
              <a:t>2014/4/15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50DB-5293-40FA-BCD8-EAD0B937E1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198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FAF9-7070-4A4F-ABB2-3C8E5676BE87}" type="datetimeFigureOut">
              <a:rPr lang="zh-CN" altLang="en-US" smtClean="0"/>
              <a:t>2014/4/15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50DB-5293-40FA-BCD8-EAD0B937E1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067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FAF9-7070-4A4F-ABB2-3C8E5676BE87}" type="datetimeFigureOut">
              <a:rPr lang="zh-CN" altLang="en-US" smtClean="0"/>
              <a:t>2014/4/15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50DB-5293-40FA-BCD8-EAD0B937E1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31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FAF9-7070-4A4F-ABB2-3C8E5676BE87}" type="datetimeFigureOut">
              <a:rPr lang="zh-CN" altLang="en-US" smtClean="0"/>
              <a:t>2014/4/15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50DB-5293-40FA-BCD8-EAD0B937E1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67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FAF9-7070-4A4F-ABB2-3C8E5676BE87}" type="datetimeFigureOut">
              <a:rPr lang="zh-CN" altLang="en-US" smtClean="0"/>
              <a:t>2014/4/15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50DB-5293-40FA-BCD8-EAD0B937E1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21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FAF9-7070-4A4F-ABB2-3C8E5676BE87}" type="datetimeFigureOut">
              <a:rPr lang="zh-CN" altLang="en-US" smtClean="0"/>
              <a:t>2014/4/15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50DB-5293-40FA-BCD8-EAD0B937E1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593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FAF9-7070-4A4F-ABB2-3C8E5676BE87}" type="datetimeFigureOut">
              <a:rPr lang="zh-CN" altLang="en-US" smtClean="0"/>
              <a:t>2014/4/15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50DB-5293-40FA-BCD8-EAD0B937E1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281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FAF9-7070-4A4F-ABB2-3C8E5676BE87}" type="datetimeFigureOut">
              <a:rPr lang="zh-CN" altLang="en-US" smtClean="0"/>
              <a:t>2014/4/15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50DB-5293-40FA-BCD8-EAD0B937E1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72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FAF9-7070-4A4F-ABB2-3C8E5676BE87}" type="datetimeFigureOut">
              <a:rPr lang="zh-CN" altLang="en-US" smtClean="0"/>
              <a:t>2014/4/15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50DB-5293-40FA-BCD8-EAD0B937E1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32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FAF9-7070-4A4F-ABB2-3C8E5676BE87}" type="datetimeFigureOut">
              <a:rPr lang="zh-CN" altLang="en-US" smtClean="0"/>
              <a:t>2014/4/15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50DB-5293-40FA-BCD8-EAD0B937E1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69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CFAF9-7070-4A4F-ABB2-3C8E5676BE87}" type="datetimeFigureOut">
              <a:rPr lang="zh-CN" altLang="en-US" smtClean="0"/>
              <a:t>2014/4/15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150DB-5293-40FA-BCD8-EAD0B937E1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03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25"/>
            <a:ext cx="9144000" cy="6811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2569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25"/>
            <a:ext cx="9144000" cy="6811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5250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25"/>
            <a:ext cx="9144000" cy="6811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1782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25"/>
            <a:ext cx="9144000" cy="6811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8669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25"/>
            <a:ext cx="9144000" cy="6811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9921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25"/>
            <a:ext cx="9144000" cy="6811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5833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25"/>
            <a:ext cx="9144000" cy="6811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01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25"/>
            <a:ext cx="9144000" cy="6811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8210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ccb</dc:creator>
  <cp:lastModifiedBy>ccb</cp:lastModifiedBy>
  <cp:revision>1</cp:revision>
  <dcterms:created xsi:type="dcterms:W3CDTF">2014-04-15T02:24:50Z</dcterms:created>
  <dcterms:modified xsi:type="dcterms:W3CDTF">2014-04-15T02:25:21Z</dcterms:modified>
</cp:coreProperties>
</file>